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435" r:id="rId2"/>
    <p:sldId id="438" r:id="rId3"/>
    <p:sldId id="437" r:id="rId4"/>
    <p:sldId id="408" r:id="rId5"/>
    <p:sldId id="257" r:id="rId6"/>
    <p:sldId id="375" r:id="rId7"/>
    <p:sldId id="432" r:id="rId8"/>
    <p:sldId id="409" r:id="rId9"/>
    <p:sldId id="414" r:id="rId10"/>
    <p:sldId id="410" r:id="rId11"/>
    <p:sldId id="395" r:id="rId12"/>
    <p:sldId id="374" r:id="rId13"/>
    <p:sldId id="439" r:id="rId14"/>
    <p:sldId id="396" r:id="rId15"/>
    <p:sldId id="353" r:id="rId16"/>
    <p:sldId id="352" r:id="rId17"/>
    <p:sldId id="411" r:id="rId18"/>
    <p:sldId id="397" r:id="rId19"/>
    <p:sldId id="418" r:id="rId20"/>
    <p:sldId id="420" r:id="rId21"/>
    <p:sldId id="416" r:id="rId22"/>
    <p:sldId id="434" r:id="rId23"/>
    <p:sldId id="413" r:id="rId24"/>
    <p:sldId id="421" r:id="rId25"/>
    <p:sldId id="422" r:id="rId26"/>
    <p:sldId id="423" r:id="rId27"/>
    <p:sldId id="424" r:id="rId28"/>
    <p:sldId id="425" r:id="rId29"/>
    <p:sldId id="42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31.10.16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31.10.16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supervisord.org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Vagrant</a:t>
            </a:r>
            <a:r>
              <a:rPr lang="de-DE" baseline="0" dirty="0" smtClean="0"/>
              <a:t> erlaubt nur das </a:t>
            </a:r>
            <a:r>
              <a:rPr lang="de-DE" baseline="0" dirty="0" err="1" smtClean="0"/>
              <a:t>Forwarding</a:t>
            </a:r>
            <a:r>
              <a:rPr lang="de-DE" baseline="0" dirty="0" smtClean="0"/>
              <a:t> auf Ports &gt; 1024. Das liegt an Betriebssystem-Einschränkungen.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Gilt für TCP. UDP muss dediziert beschreiben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Docker Host: Manuelle Anpassung </a:t>
            </a:r>
            <a:r>
              <a:rPr lang="de-DE" baseline="0" dirty="0" err="1" smtClean="0"/>
              <a:t>IPTables</a:t>
            </a:r>
            <a:r>
              <a:rPr lang="de-DE" baseline="0" dirty="0" smtClean="0"/>
              <a:t> notwendig um Ports am Host anzulegen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https://www.safaribooksonline.com/library/view/vagrant-up-and/9781449336103/ch04.html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http://www.dasblinkenlichten.com/docker-networking-101-host-mode/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36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31.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31.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31.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imagelayers.io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9.emf"/><Relationship Id="rId6" Type="http://schemas.openxmlformats.org/officeDocument/2006/relationships/image" Target="../media/image22.png"/><Relationship Id="rId7" Type="http://schemas.openxmlformats.org/officeDocument/2006/relationships/hyperlink" Target="http://docs.docker.com/engine/introduction/understanding-docker" TargetMode="External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3.emf"/><Relationship Id="rId1" Type="http://schemas.openxmlformats.org/officeDocument/2006/relationships/vmlDrawing" Target="../drawings/vmlDrawing13.vml"/><Relationship Id="rId2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rwall.com/p/2es5jw/docker-cheat-sheet-with-examples" TargetMode="External"/><Relationship Id="rId3" Type="http://schemas.openxmlformats.org/officeDocument/2006/relationships/hyperlink" Target="https://docs.docker.com/referenc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ocs.docker.com/engine/reference/builder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giemonk/awesome-docker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s://www.opencontainers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6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Networking Modes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76375" y="1623250"/>
            <a:ext cx="2413000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192275" y="2257237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2295127" y="2257237"/>
            <a:ext cx="79932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28"/>
          <p:cNvSpPr txBox="1"/>
          <p:nvPr/>
        </p:nvSpPr>
        <p:spPr>
          <a:xfrm>
            <a:off x="8241860" y="3621016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Overlay</a:t>
            </a:r>
            <a:r>
              <a:rPr lang="de-DE" dirty="0" smtClean="0"/>
              <a:t> Network 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17226" y="1631379"/>
            <a:ext cx="3151714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7922838" y="2253242"/>
            <a:ext cx="1079202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8" name="Rechteck 27"/>
          <p:cNvSpPr/>
          <p:nvPr/>
        </p:nvSpPr>
        <p:spPr>
          <a:xfrm>
            <a:off x="9573540" y="2254831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8" name="Rechteck 57"/>
          <p:cNvSpPr/>
          <p:nvPr/>
        </p:nvSpPr>
        <p:spPr>
          <a:xfrm>
            <a:off x="4328866" y="1950176"/>
            <a:ext cx="2360156" cy="15033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0" name="Textfeld 79"/>
          <p:cNvSpPr txBox="1"/>
          <p:nvPr/>
        </p:nvSpPr>
        <p:spPr>
          <a:xfrm>
            <a:off x="1725675" y="3643705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Bridge</a:t>
            </a:r>
            <a:endParaRPr lang="de-DE" dirty="0"/>
          </a:p>
        </p:txBody>
      </p:sp>
      <p:sp>
        <p:nvSpPr>
          <p:cNvPr id="81" name="Textfeld 80"/>
          <p:cNvSpPr txBox="1"/>
          <p:nvPr/>
        </p:nvSpPr>
        <p:spPr>
          <a:xfrm>
            <a:off x="4468566" y="3452279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094567" y="1329030"/>
            <a:ext cx="2107314" cy="6281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Textfeld 6"/>
          <p:cNvSpPr txBox="1"/>
          <p:nvPr/>
        </p:nvSpPr>
        <p:spPr>
          <a:xfrm>
            <a:off x="1729140" y="1643253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1.2.3.4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31975" y="1399490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579625" y="1889631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319275" y="147327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:81</a:t>
            </a:r>
            <a:endParaRPr lang="de-DE" dirty="0"/>
          </a:p>
        </p:txBody>
      </p:sp>
      <p:sp>
        <p:nvSpPr>
          <p:cNvPr id="18" name="Ellipse 17"/>
          <p:cNvSpPr/>
          <p:nvPr/>
        </p:nvSpPr>
        <p:spPr>
          <a:xfrm>
            <a:off x="2449575" y="1399490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684525" y="1889631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24175" y="1473270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:82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1225041" y="1990958"/>
            <a:ext cx="688007" cy="6730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Ellipse 7"/>
          <p:cNvSpPr/>
          <p:nvPr/>
        </p:nvSpPr>
        <p:spPr>
          <a:xfrm>
            <a:off x="1331975" y="2012166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1319275" y="2083039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84" name="Rechteck 83"/>
          <p:cNvSpPr/>
          <p:nvPr/>
        </p:nvSpPr>
        <p:spPr>
          <a:xfrm>
            <a:off x="2359758" y="1990460"/>
            <a:ext cx="688007" cy="6735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449575" y="2012166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424175" y="2083039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177527" y="2435454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2320527" y="2426433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8657024" y="2276283"/>
            <a:ext cx="462936" cy="9058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Ellipse 34"/>
          <p:cNvSpPr/>
          <p:nvPr/>
        </p:nvSpPr>
        <p:spPr>
          <a:xfrm>
            <a:off x="8908908" y="300844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Ellipse 35"/>
          <p:cNvSpPr/>
          <p:nvPr/>
        </p:nvSpPr>
        <p:spPr>
          <a:xfrm>
            <a:off x="8908908" y="2545175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Ellipse 36"/>
          <p:cNvSpPr/>
          <p:nvPr/>
        </p:nvSpPr>
        <p:spPr>
          <a:xfrm>
            <a:off x="8908908" y="2776811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Ellipse 37"/>
          <p:cNvSpPr/>
          <p:nvPr/>
        </p:nvSpPr>
        <p:spPr>
          <a:xfrm>
            <a:off x="8908908" y="231353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8" name="Rechteck 87"/>
          <p:cNvSpPr/>
          <p:nvPr/>
        </p:nvSpPr>
        <p:spPr>
          <a:xfrm>
            <a:off x="9404773" y="2296046"/>
            <a:ext cx="462936" cy="8860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9" name="Ellipse 38"/>
          <p:cNvSpPr/>
          <p:nvPr/>
        </p:nvSpPr>
        <p:spPr>
          <a:xfrm>
            <a:off x="9468767" y="302137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0" name="Ellipse 39"/>
          <p:cNvSpPr/>
          <p:nvPr/>
        </p:nvSpPr>
        <p:spPr>
          <a:xfrm>
            <a:off x="9468767" y="2558105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Ellipse 40"/>
          <p:cNvSpPr/>
          <p:nvPr/>
        </p:nvSpPr>
        <p:spPr>
          <a:xfrm>
            <a:off x="9468767" y="2789741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Ellipse 41"/>
          <p:cNvSpPr/>
          <p:nvPr/>
        </p:nvSpPr>
        <p:spPr>
          <a:xfrm>
            <a:off x="9468767" y="232646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102585" y="2734771"/>
            <a:ext cx="366182" cy="0"/>
          </a:xfrm>
          <a:prstGeom prst="straightConnector1">
            <a:avLst/>
          </a:prstGeom>
          <a:ln w="31750" cmpd="sng">
            <a:solidFill>
              <a:srgbClr val="92D05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 rot="5400000">
            <a:off x="8336923" y="2684745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5.6.7.8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0" name="Textfeld 89"/>
          <p:cNvSpPr txBox="1"/>
          <p:nvPr/>
        </p:nvSpPr>
        <p:spPr>
          <a:xfrm rot="16200000">
            <a:off x="9293944" y="2494579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467276" y="1606479"/>
            <a:ext cx="2107314" cy="741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9" name="Rechteck 58"/>
          <p:cNvSpPr/>
          <p:nvPr/>
        </p:nvSpPr>
        <p:spPr>
          <a:xfrm>
            <a:off x="4544766" y="1974563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5" name="Rechteck 64"/>
          <p:cNvSpPr/>
          <p:nvPr/>
        </p:nvSpPr>
        <p:spPr>
          <a:xfrm>
            <a:off x="5662366" y="1974563"/>
            <a:ext cx="8001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5" name="Textfeld 74"/>
          <p:cNvSpPr txBox="1"/>
          <p:nvPr/>
        </p:nvSpPr>
        <p:spPr>
          <a:xfrm>
            <a:off x="4434014" y="1562352"/>
            <a:ext cx="11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1.2.3.4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4623156" y="1892960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8" name="Ellipse 77"/>
          <p:cNvSpPr/>
          <p:nvPr/>
        </p:nvSpPr>
        <p:spPr>
          <a:xfrm>
            <a:off x="4991456" y="190563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9" name="Ellipse 78"/>
          <p:cNvSpPr/>
          <p:nvPr/>
        </p:nvSpPr>
        <p:spPr>
          <a:xfrm>
            <a:off x="5961484" y="1892960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8" name="Ellipse 97"/>
          <p:cNvSpPr/>
          <p:nvPr/>
        </p:nvSpPr>
        <p:spPr>
          <a:xfrm>
            <a:off x="8947239" y="468763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5" name="Rechteck 104"/>
          <p:cNvSpPr/>
          <p:nvPr/>
        </p:nvSpPr>
        <p:spPr>
          <a:xfrm>
            <a:off x="8898953" y="5035436"/>
            <a:ext cx="269534" cy="2852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7" name="Rechteck 106"/>
          <p:cNvSpPr/>
          <p:nvPr/>
        </p:nvSpPr>
        <p:spPr>
          <a:xfrm>
            <a:off x="8898953" y="5432212"/>
            <a:ext cx="269534" cy="23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8" name="Rechteck 107"/>
          <p:cNvSpPr/>
          <p:nvPr/>
        </p:nvSpPr>
        <p:spPr>
          <a:xfrm>
            <a:off x="8912470" y="5792635"/>
            <a:ext cx="269534" cy="32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Textfeld 13"/>
          <p:cNvSpPr txBox="1"/>
          <p:nvPr/>
        </p:nvSpPr>
        <p:spPr>
          <a:xfrm>
            <a:off x="9168487" y="459465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Bound</a:t>
            </a:r>
            <a:r>
              <a:rPr lang="de-DE" dirty="0" smtClean="0"/>
              <a:t> </a:t>
            </a:r>
            <a:r>
              <a:rPr lang="de-DE" dirty="0" err="1" smtClean="0"/>
              <a:t>port</a:t>
            </a:r>
            <a:endParaRPr lang="de-DE" dirty="0"/>
          </a:p>
        </p:txBody>
      </p:sp>
      <p:sp>
        <p:nvSpPr>
          <p:cNvPr id="122" name="Textfeld 121"/>
          <p:cNvSpPr txBox="1"/>
          <p:nvPr/>
        </p:nvSpPr>
        <p:spPr>
          <a:xfrm>
            <a:off x="9170406" y="50134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Network </a:t>
            </a:r>
            <a:r>
              <a:rPr lang="de-DE" dirty="0" err="1" smtClean="0"/>
              <a:t>interface</a:t>
            </a:r>
            <a:endParaRPr lang="de-DE" dirty="0"/>
          </a:p>
        </p:txBody>
      </p:sp>
      <p:sp>
        <p:nvSpPr>
          <p:cNvPr id="126" name="Textfeld 125"/>
          <p:cNvSpPr txBox="1"/>
          <p:nvPr/>
        </p:nvSpPr>
        <p:spPr>
          <a:xfrm>
            <a:off x="9179150" y="536901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Guest</a:t>
            </a:r>
            <a:endParaRPr lang="de-DE" dirty="0"/>
          </a:p>
        </p:txBody>
      </p:sp>
      <p:sp>
        <p:nvSpPr>
          <p:cNvPr id="127" name="Textfeld 126"/>
          <p:cNvSpPr txBox="1"/>
          <p:nvPr/>
        </p:nvSpPr>
        <p:spPr>
          <a:xfrm>
            <a:off x="9203338" y="578324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5" name="Rectangle 44"/>
          <p:cNvSpPr/>
          <p:nvPr/>
        </p:nvSpPr>
        <p:spPr>
          <a:xfrm>
            <a:off x="920343" y="4782599"/>
            <a:ext cx="74029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 smtClean="0">
                <a:solidFill>
                  <a:srgbClr val="333333"/>
                </a:solidFill>
                <a:latin typeface="Consolas" charset="0"/>
                <a:ea typeface="Consolas" charset="0"/>
                <a:cs typeface="Consolas" charset="0"/>
              </a:rPr>
              <a:t>ls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inspect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bridge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create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--driver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overlay multi-host-network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docker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network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connect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multi-host-network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container1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7" name="Rechteck 90"/>
          <p:cNvSpPr/>
          <p:nvPr/>
        </p:nvSpPr>
        <p:spPr>
          <a:xfrm>
            <a:off x="8500164" y="1758825"/>
            <a:ext cx="567918" cy="3130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DNS</a:t>
            </a:r>
            <a:endParaRPr lang="de-DE" dirty="0" smtClean="0"/>
          </a:p>
        </p:txBody>
      </p:sp>
      <p:sp>
        <p:nvSpPr>
          <p:cNvPr id="138" name="Rechteck 90"/>
          <p:cNvSpPr/>
          <p:nvPr/>
        </p:nvSpPr>
        <p:spPr>
          <a:xfrm>
            <a:off x="9238810" y="1751229"/>
            <a:ext cx="715373" cy="3266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smtClean="0"/>
              <a:t>IPAM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7126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Images: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0" name="Group 29"/>
          <p:cNvGrpSpPr/>
          <p:nvPr/>
        </p:nvGrpSpPr>
        <p:grpSpPr>
          <a:xfrm>
            <a:off x="4269207" y="188544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6361" y="308831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0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5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8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512700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</TotalTime>
  <Words>1374</Words>
  <Application>Microsoft Macintosh PowerPoint</Application>
  <PresentationFormat>Widescreen</PresentationFormat>
  <Paragraphs>310</Paragraphs>
  <Slides>29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 Narrow</vt:lpstr>
      <vt:lpstr>Calibri</vt:lpstr>
      <vt:lpstr>Cambria Math</vt:lpstr>
      <vt:lpstr>Consolas</vt:lpstr>
      <vt:lpstr>Courier New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Hardware vs. OS Virtualization</vt:lpstr>
      <vt:lpstr>Docker Basics</vt:lpstr>
      <vt:lpstr>Containerization with Docker</vt:lpstr>
      <vt:lpstr>Docker: Building Blocks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PowerPoint Presentation</vt:lpstr>
      <vt:lpstr>Docker Networking Modes</vt:lpstr>
      <vt:lpstr>Docker Workflow</vt:lpstr>
      <vt:lpstr>Docker Workflow Overview</vt:lpstr>
      <vt:lpstr>A Typical Workflow</vt:lpstr>
      <vt:lpstr>Container Troubleshooting</vt:lpstr>
      <vt:lpstr>Writing Dockerfiles</vt:lpstr>
      <vt:lpstr>A Dockerfile can be Used to Build an Image</vt:lpstr>
      <vt:lpstr>Dockerfile Commands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531</cp:revision>
  <dcterms:created xsi:type="dcterms:W3CDTF">2014-10-08T07:51:16Z</dcterms:created>
  <dcterms:modified xsi:type="dcterms:W3CDTF">2016-10-31T19:30:15Z</dcterms:modified>
</cp:coreProperties>
</file>